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57" r:id="rId15"/>
    <p:sldId id="258" r:id="rId16"/>
    <p:sldId id="261" r:id="rId17"/>
    <p:sldId id="262" r:id="rId18"/>
    <p:sldId id="264" r:id="rId19"/>
    <p:sldId id="266" r:id="rId20"/>
    <p:sldId id="267" r:id="rId21"/>
    <p:sldId id="256" r:id="rId22"/>
    <p:sldId id="268" r:id="rId23"/>
    <p:sldId id="265" r:id="rId24"/>
    <p:sldId id="259" r:id="rId25"/>
    <p:sldId id="26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8" r:id="rId41"/>
    <p:sldId id="297" r:id="rId42"/>
    <p:sldId id="299" r:id="rId43"/>
    <p:sldId id="300" r:id="rId44"/>
    <p:sldId id="301" r:id="rId45"/>
    <p:sldId id="302" r:id="rId46"/>
    <p:sldId id="296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5" r:id="rId59"/>
    <p:sldId id="316" r:id="rId60"/>
    <p:sldId id="317" r:id="rId61"/>
    <p:sldId id="318" r:id="rId62"/>
    <p:sldId id="319" r:id="rId63"/>
    <p:sldId id="314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33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111" autoAdjust="0"/>
    <p:restoredTop sz="94660"/>
  </p:normalViewPr>
  <p:slideViewPr>
    <p:cSldViewPr snapToGrid="0">
      <p:cViewPr varScale="1">
        <p:scale>
          <a:sx n="44" d="100"/>
          <a:sy n="44" d="100"/>
        </p:scale>
        <p:origin x="54" y="1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3112-CFBD-424A-8E97-4A59A7281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0F73F-321F-489B-9058-33E744ED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FC58-61A8-4919-A236-B151ED73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969C5-0574-4514-BC67-6291019C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3185B-C026-4AFB-AB6B-3D497C89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769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2CDF-18AE-4AE1-8274-ED2752EC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E9756-D140-4ED8-94F6-05A6D7E6F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76225-E1DF-4C5C-8F9D-61F10E8F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01967-16EE-4640-A81E-2B7068BD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2ECB-5179-43AD-A9B2-40640B63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251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E059D-E056-48DF-9915-9C5BD198B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BA212-3C82-41D2-9E3E-BAEE420E9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CFCF-E0A7-4261-BDE0-D7076BC1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676FE-8CE8-4946-A359-8114B7C8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1A8CD-36A4-46D6-9642-4A5D182F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1529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253C-6E4D-4E8A-B709-8338BBB8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4E2-87F8-4F03-B5EE-BA89ABFF7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F0D70-C011-46CF-8AEC-F5543428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31493-4596-416E-9632-34B76948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96E2-175D-4936-B3F8-E0573EA6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166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BFB8-6C7B-481F-8B22-3B361674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A50F8-BF5B-4EE8-9EE3-646391C24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ACB71-760D-4F1D-940B-23D94E9E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B34A6-79BB-47BD-9F8D-C3905274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07462-0A27-4F05-8398-ED63E8C1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757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5838-35BE-43C1-AD2B-130C733D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87C4-CB52-48DE-8983-575DF1490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C313A-F0B9-4D7F-A5C9-D12106C43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B0210-F978-416B-B90E-42BEC275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558A-6F40-4C22-BCFD-E003CF54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B0839-6EED-4D9C-B909-A355E415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5063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BA7C-3AF6-4D3F-AA41-4C62D74E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B6D8D-5D01-4F9D-9B24-C480C7BB7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AF039-4FD5-4D0F-A4BC-2580B75E8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AC985-72AF-417D-AA75-602489BA8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CEFEC-922E-481C-8271-8078ECB7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0B407-C973-4AC4-84CE-2508165E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54DA6-E16F-4436-947D-605AF3AB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DC8C9-9083-49F5-81E0-DD608A6C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9202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BF58-D9F2-4925-9B11-C6B6F05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D4CC6-4A47-4ECF-ADA7-8AC744BE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C6B89-13F3-4FE9-80FC-CA2C65AC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C7DC1-2046-4BD8-9025-1FFE939E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395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61AD4-93C7-4EFF-A51E-72B9BFA3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EBC9B-854D-4B8E-92B4-3FF8D5DE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3A684-FF05-462D-AC88-BF3F895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662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DCAF-943F-4EC2-AEF3-CECF9D55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FC8FB-293B-4DEB-8EC6-62449AA2B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E78DE-DC4F-4467-B4DA-75DC23FC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1EDFB-2F41-4643-834D-9F82C8ED9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B27C3-43AA-42CD-B9D5-A7DB03DA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B10B-62AF-4CF7-8D6D-EAD6241A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2791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F726-6518-413E-9BA8-09058B8B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4F20D-8B9D-4F86-B36A-672346CE3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1EE2-73B5-40AF-ADCC-116BF8A7B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224E7-1F57-44E9-8EAF-EFEFE5C9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170D-CDB5-42DA-983C-4E0F4ADB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7B9A0-B656-4D89-AE3C-095B02BE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3066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65270-39FC-497C-A031-0988912C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5A8C8-942D-44E2-920C-3183CA353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7977B-ED43-4BA6-A1FC-6D01BBB6A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83C1-A97E-4EA9-9354-5D7060D0EF5F}" type="datetimeFigureOut">
              <a:rPr lang="hr-HR" smtClean="0"/>
              <a:t>11.6.2021.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8585B-75EC-438F-8024-E3212F5B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D50C3-56C5-48CD-A1A8-DCC39CAF0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4087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2098-AE1D-4183-A746-ADD5AA5A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72B5-143D-4DBC-8B84-1FBD8805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B963E-14B4-49E6-8269-3F27280B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3F73-517C-41D4-971C-CE6963DD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D68C-7779-408B-8D2F-67E4455F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F6053-A23C-42A3-B607-110777FC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719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EAD8-5EDD-45D8-89C1-1D39A7CA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3AF2A-2ADA-4E4F-9C27-ECA39C17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F3C89-90CE-4B7D-A835-246F2FEC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696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7BD5-3FE2-461F-A0B3-4D9753A2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EB93-16AA-4C96-A49C-A352C508D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7CD4F-F6B4-4F83-91C7-8153B025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55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FE8D-C683-4C6F-9EEA-BAE6FDEE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D75A2-088C-41D3-9CD5-8167B6AC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2B747-21E5-4252-9946-E5CF8F94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30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BED3-A38E-4697-906B-8DB2E734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DE76-A155-4DD3-8EB9-AD8E5BAB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66200-E177-4B26-AEAC-9BF9DEF6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304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B3FE-8C14-4A95-BEE6-DE53D98A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70F3-C1D1-473F-BA41-A46CEBB10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D299D-CE4D-430B-877B-99CE07D3F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594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5C10-9C37-456D-82B5-88F7917C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1542-CF27-426C-BB59-EA24200DC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3F0B6-427D-4BA3-9CE2-F6DC3DF0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738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4455-2328-4A84-8956-EC784A59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EF8D0-3F4A-47B0-9DAE-13270CFA9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8D29A-3461-48B9-A5F5-C3CC3C36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0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0A87-85C6-4E13-ABF8-818972E3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40DE2-DA93-4DB4-AD30-7246A14A3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49196-CAFA-48EE-B2B2-8F1E2AFD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E40A-2BF3-4ACE-9801-F1026993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BD83-FEC1-435E-9229-C1298DA6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8ED32-100B-4C84-89A6-ED6FCFBA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8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6C32-E70D-423A-A8E0-8AADA36F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D1DF-FFCE-471A-B171-038DF71F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64DF5-31A8-456F-9338-5AB9AE44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7D90-C4CC-4396-90D2-40E2A336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9039-2942-4DC2-87DD-5B2044713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B5E6-94BB-4EE0-905C-42D534DA1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4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AA99-5612-4357-ACA2-C9954E68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9110-65B5-478F-9736-DDA21946C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A4EFB-D85D-46D8-84D3-AFC4D535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2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970E-52CF-4CEA-A48B-4C6CD160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DC7A-3DEA-4AD3-A222-7B8105AD8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F1DE6-7C1F-4FBB-955F-E04F6C3C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3E73-7A9F-4988-9EB2-224DCFFD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33A5-5449-4F67-BCE3-3A6BD7763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C148E-B30F-40C3-8D55-F3C23B74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2812-B864-421A-9370-0E334775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B3BB4-1741-4CA3-811F-6FAF7F3A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00AD1-5B90-49CB-83FC-97D67032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7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C2CB-8387-4C4B-9FF4-1498B8F0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70EC-4190-4DFD-8AA5-FDE7BDE9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6BC4-131D-4E84-A5D0-B466FC8C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2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CB6A-DFC7-40D7-B6EE-7BBFB7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FBE50-3317-4A43-9ABA-5C9A8ABA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5E56F-6F4B-4518-A16C-BDE629CF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4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F464-9B8A-4070-B120-142DB24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6C153-76E9-4314-9128-F2FE05734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24652-9B22-44B4-89DE-EE136350D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BAF-27A0-433A-A2C5-3056CA473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A3CB0-4F9D-4BEC-A30A-A5047B32F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1B89C-23AF-4CB7-8136-1B089E9A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91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E626-BD5C-4D95-8786-2369DED6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8F27-B6E1-42FF-8F86-20B009B37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5B045-DB60-4749-A31C-17B11B1E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14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2DD6-54ED-4B94-B8CC-D33C4D77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2B89-6763-4B81-94E4-5A31DE21C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C2A5D-EB62-477A-91E6-63F11839C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4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F868-F4ED-4F72-847C-6331905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55DCC-A57B-4B45-9C50-B52B6175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08187-A491-455D-95C3-473FFC80A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6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F737-D6DD-45C2-A0D4-697E508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24D01-E3C0-4EC5-B1FC-3FFD50F6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2BFC1-A0E1-4E77-B034-15AA3C36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89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0524-B0AD-4991-9086-193B28C1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41BF-7CA8-4247-BB1B-FF40639D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8714A-E3BD-47FE-90B8-A79072B5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3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8B10-6B19-4B6B-B0F3-5B9123E7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C753-3974-4996-B322-2B4433E2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393FD-8B06-4220-AA25-640DD43B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49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80E5-DE9A-4808-8492-B02E2896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9FCF-7665-4CD9-9982-EB2DECD4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F0C46-6745-4E70-9956-D3B64663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F356-9CAE-4BF7-9C82-C09C10D54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755B-A5CA-42E5-9195-83F6B7207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7488C-ECDB-4505-96D7-32295D16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CA37-119F-4634-BA0C-79D74A88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6CD43-AE9C-4BB4-8E6F-20B3BBA5A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11D7B-2A92-412A-9423-49192245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27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225C-4978-4112-8A65-C3D741614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A66F-7878-409E-900F-73463F20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42A31-FD4F-46D7-8B7B-8270020F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9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4093-E63B-48E6-B4B3-C6B9942E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8E5DA-214D-4EEF-9551-34B037E7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AA04D-2153-49CC-9E0E-0732DA69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1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CB8D-8026-416E-BB2A-8F0AB30E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51404-940C-4665-BF43-1F10558AC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5B678-BC29-44B1-BC31-B832227A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26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769D-6954-4A54-80EB-3A9E5950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661A-FC0F-444C-9008-87FDE0A8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09ECE-D4A1-4545-A580-7C7B3857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42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8F1D-410D-49C1-8F25-F64FE50B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324A3-ACB9-473B-B98D-F7D8754D7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DB633-2F46-4B1A-924C-75436E85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91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2ADF-A365-473F-A09A-BFEC7048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71A27-0946-4AEB-B59B-C0EDA5910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97729-A1AF-48F9-B1F3-5CC1587B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43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BA95-483E-447E-9E36-94935F34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5D4D-47E3-4BE3-B3F3-CBA791C0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DE244-9B50-48A2-B3D1-4D09670F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80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4D3A-291B-4E25-82D5-2ADE826D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56D7-A558-4E74-9126-EEB81520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18DAF-C1FA-4E58-8010-9EDC6482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81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501C-CEBF-4251-AFDB-BD190508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D197-9FA4-4578-935C-8848DBE3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66F42-5E90-44FF-BBA8-49AD34FA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82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B40B-3B0F-408A-9687-BCA7449C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E4C8E-3611-4E86-93C0-890E3CF2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ABB97-998B-4239-A9D2-52322A07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D56E-90F0-4E0E-8BB5-A4127C99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574C-9272-40D3-9E10-46E8B0AD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B03E7-3AD6-4834-86F8-C400E3EA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2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AD2B-EB26-42A1-9E68-72213ACA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AD81E-F9C1-4466-8EE4-632540BF0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57CC4-6A6A-4B6B-AFF5-D6A53F53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42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501C-CEBF-4251-AFDB-BD190508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D197-9FA4-4578-935C-8848DBE3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0EBC6-11FC-4B0C-B9D6-70F64100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20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CC19-EB48-48DD-8553-C831F64D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AEA1-53CD-4D37-A8C2-E1471DD30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0F469-966C-4298-A349-658C2BC3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77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371A-A294-48FA-8A05-9714260A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71F26-A7BD-4858-BD34-EC37E2D6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7AFD2-245E-4894-A0DE-F1685014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4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3CDD-6D6F-425C-9C18-98A50678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3C17-0037-48C0-A75F-862B84433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A0B7B-3A0D-43DA-B384-D1344EB1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75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8F0F-0952-400D-811E-E61FBAFD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9104-BC2D-4ED5-A3D8-51E4946A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8FAF7-2AAA-454B-8786-6411DFDD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60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1BFD-1C24-4199-B458-CBEC6FA3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57A9-4EBF-4193-AD16-6122EAF83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34568-A648-4B71-A511-CF8EA29D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3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E37A-2258-41AA-8F1B-4804B20F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67F44-414C-4200-A7CF-F519A6F5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1424-9A50-4119-AC1D-F064D51B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00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E2E6-2469-4D90-9250-8C71B1AB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B3BE-7E94-4262-A08C-2E2FF37FC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8EFD-FC71-460A-9B7E-1AEEE5AF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82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F925-995A-4721-9520-47A27CD5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8385E-5FE7-4E70-B470-E7E8C106A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8898D-47C9-476D-A931-84B1DC74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0EE2-C7B8-4B33-A0A3-B7E4EC2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7C72-9849-4DC0-A2E3-37EAD1CCB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591E9-B1EC-4050-9F6A-5FE01892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4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5F44-0971-4988-B76C-34301466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BD1AE-FA84-4C84-A485-60FF11EF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1E210-F26E-40F2-B0BA-9B8CD913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3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0B7-2A3D-4EFD-AB56-9CCFF637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783B2-81B3-4B66-9C04-26DB3878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CF1D8-F4B6-47AF-9EC2-31FE8FE1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42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8DCF-1C19-42BF-A35B-3D3E818F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245A-71D4-403B-A771-BC92F3BFF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72CC9-A146-48A0-8AE1-926269E6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56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15AE-80D9-49E7-9EE2-39DAA5B2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3613C-A8C9-4C1A-8C4F-E8927662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DAE27-7031-4496-AE92-D73B8B3C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0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7C06-77D0-4216-A1A4-F20655CB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66181-6332-4FE2-A0BE-F634141C8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853E6-1177-4AAC-A23A-376CC4E1F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5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C8A7-FAAA-4606-82D7-F818290D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FD0ED-1CD3-413E-B2DA-8807036AF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06190-AE46-46B8-A939-E48A70B7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54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ADAC-115F-4ABF-96C0-66C39E2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E83F-3B6E-4689-A32F-2BCB2C9D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A9DBC-17D7-4FE5-9521-638CAE4D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88364" cy="68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53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915-60A6-44FC-AC98-4DA30A21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1CE0-82EA-428B-BDC4-53301B91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387A7-9295-4B1A-B66B-66A206AF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91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A506-6411-4896-8810-AB81EEEF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365C-8C7F-484D-924B-55CD9E58D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1E190-67E1-4E84-943D-86510A35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91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77BB-E94C-40AB-8F9E-63EBF236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6AB4A-2F1C-407A-BF50-920F5A65D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E4E34-3D7F-475C-9700-877152D6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" y="0"/>
            <a:ext cx="12188364" cy="68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4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9082-7A99-454A-995C-FB59AD48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37ECE-933B-4558-898B-AA1D4144F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315A5-BB02-469C-B536-8CB7CE2C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7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797F-77A1-43E6-B8CB-2CBB8A0E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07335-0F51-4EA8-8F6E-02504C82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AC934-3D5A-477F-9FDB-74D3DA59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29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8B23A-E2F3-4D14-8519-CF59D380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01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167F-D957-459A-9C83-C56AABF9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2490C-1DB3-4E8E-81FB-9E926C31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9460E-6DC8-4972-A73C-0A7C5146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" y="0"/>
            <a:ext cx="12188364" cy="68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99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0F98-051D-41BE-9283-EF9EE537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098BD-0F4B-4920-8427-8223F0FE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B295C-DAA9-4425-B08B-715DD8A9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13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CF04-DAF6-467F-BA2B-1325E57C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5BEF-2F14-432A-8DD3-696C6E5E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0ECF0-3419-4EAA-B1BF-AFF43D7D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42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BF8F-8B7A-4E44-A86D-CDEF1475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C5CBC-BB20-4944-9C1C-83503A014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4769D-FEF6-412F-B713-3643506A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4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21CB-E416-4066-BB53-2163008F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E5906-0CBF-44B9-8148-928590D4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2ED19-E60C-4E24-88BA-EE2DCFC8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05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7FD9-592A-491E-A9FF-5EBE97DF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307EB-8834-497A-8401-C9551141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E6887-12B1-4673-A0B6-927FF44C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24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A9F3-1B42-4100-B454-0499BBA3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7644-BCED-4E48-AB7A-E56F3D5C9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31E30-9AAF-46C4-B324-18E08593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71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D8A-78C0-43DA-9D49-987A12B9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E6E4-4754-4B13-97D6-D474E5D49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6A649-42CA-4863-AFE7-678161A4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5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0D93-2958-4EE4-BE5B-5306AF18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76B4-05CF-4485-8BB8-8FBBCEEDC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1372-C3C6-452B-95B2-A24A3605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443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ECC4-64CE-4C1F-83E0-5505EE3E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C5774-2D9D-47A8-B55B-77DC57FB7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5F973-06CF-49F1-BB92-D591399B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60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3DBC-31E6-474C-BE6E-3771F2BDF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FE5C4-BAB3-4E00-8376-C2908750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DBE0B-A24A-4C7C-814D-4A2FC91F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98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E3C9-180E-44D0-93F5-0A565B01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eeeeeeee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0FC7-E886-4050-8C31-648435D9E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B6671-2EE5-4063-9564-94259B40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60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6638-E63A-44A6-A45D-E2FCD652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ADAD-B530-4C8C-8B2E-F7D9B5759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0C84F-3589-4224-95FC-0F85B473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" y="0"/>
            <a:ext cx="12184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40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FE6E-1CD7-414D-9D49-064CC11E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D0AC-E5AD-4CDB-8109-1C8113C9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AC891-70C4-41AA-8CDF-3FDD6CD2B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46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3BF3-FCF2-44C6-98BD-80A704C1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4647-E2C5-48A4-AB2C-D9688D743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6F964-2B41-404C-B0A3-9D3D451C4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97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D8E5-45BF-4054-9D54-98FFE131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45D6-F6A7-4341-A0B7-18BFC37AC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7FDCC-99B5-4053-99D7-BF084040E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40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DF2E-730A-44FC-9926-657C0233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11CD9-EDB4-43CD-A6AF-354705FA2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D78A0-D31F-462B-9FCC-E2DA3FD9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68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5FAD-54ED-48A1-B6FA-9957600E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5FE7D-E0AD-4A3C-B847-C29510DAA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DC175-A8E0-45C1-9061-AB85FB27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4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8FB9-2024-4C77-8585-07C248EC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9251-EE1E-4158-A67A-EBA6CBD03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90CDC-DF6C-4F3E-BC9C-A694CFC95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9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4A69-F7CE-4A85-B764-F50E4AEE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DF3A6-1F48-4B5C-A8DC-A924BF9E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322B-CE34-4914-91F4-A86DBF4B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89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0F89-8B79-485D-8E44-37753636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583E8-B59D-42F1-ABAE-E1135F3D8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9FB3C-CC7B-4D1A-AA9B-EEAD99B1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3"/>
            <a:ext cx="12056346" cy="678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416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587A-6745-4AE1-8E63-286C0D07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BECDD4-12CE-4268-9ED3-628DA254B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7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EA05-95A5-41EA-B0F9-DA6A9C86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1EC0-2841-4814-83CC-81A601CA2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40B19-2650-4FB7-B766-DFB217C2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34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88F3-FB4F-4823-8831-BE5944D3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A68DB-FFBC-4D65-BDDD-14556AB70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01538-7068-40E0-9B74-CE0264F8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558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00AC-BDAF-4A91-AF72-F57D8AE3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C49F-E54A-4D45-A609-55CEC23B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F3EE1-C7C9-4ABE-8F17-A96A2103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952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FB09-8B2A-4E81-BE9E-A8188406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CCFC2-56BB-48C8-ACA4-617C36008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B1481-3E37-4311-A1EB-76322CCA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04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6227-BE7F-4E4C-A16A-49B5EE4A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1B3B-A61B-4864-AC1A-4F9A7C97E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5B0CC-04E6-4315-8F29-9338CF30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48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0B89-A41A-456A-ABA2-176BE557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1E270-8D62-45DC-BFE0-BFC00B63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333A3-555C-4E9D-859A-52EDAF4E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25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ADE3-28A8-4145-931D-FBDC599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8D79B-5192-4A23-B0FA-BC6B1BABB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A89C3-8351-498E-BD45-C5A79D8FB76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608"/>
            <a:ext cx="12287083" cy="69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224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060B-1491-456A-9E6E-166CD662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D3FCE-7B42-4ECD-B7DD-E0B1306F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ADC6E-740C-4AEE-A9B4-129E8704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0A2C-BC8E-481E-9B6A-5E9FEC8A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FC679-2CF0-48C7-81D0-EA242A37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864A0-AB59-400E-91F1-74F22F3F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57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C3B8-1A8A-4538-9B76-FA1B51B0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FEFA-F252-4CCB-8DFD-1A4B50428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A6C9A-45BE-4F9A-8FD7-2CE93C2F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130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2ED4-74B8-4D65-B197-A5B15D1A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92300-FF86-4FA9-870B-222257FE4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9A09B-FC8E-48BC-99B0-15DE2D9B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14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ADF8-2412-4952-A7C4-1FE1E923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6C01-9240-45AF-966D-07D3858BF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AC14C-A569-4252-A609-E4D669CC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97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18D4-A3FE-495C-AAF8-B99B0DA7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A89D-1ED9-40BF-A1CC-43974F07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B7B0-8012-41C0-8943-58059597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32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18D1-A1C9-4FA2-B85F-B96FA9DE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F4319-42C4-44C4-A5F7-DC40F1364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7C083-BC89-4645-AA09-A0614E84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626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7211-EF99-4DF0-99A0-8A273994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0241A-EFE0-4D18-BA1D-5A184D4C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69678-DB0A-4EDF-A757-873A9E2B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38" y="5683"/>
            <a:ext cx="12200037" cy="68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672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ECEF-B2B3-4F39-AFD3-2EBD890B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344C-1060-4886-AA1A-AEE2E8CE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22A25-B475-4939-9975-D4F232B74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73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8EF6-A19F-4391-B5B2-6796C9BA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BA01-3D8B-48A0-9D7B-71EA86548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99964-6160-416C-AE8B-306EF821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301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E89CF-FF87-4742-8125-F2ACEDB3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FEB8F-62A2-476B-AB9A-7F027D263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48F88-0556-49A0-8575-59ED6B48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205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A429-AFE0-41D4-9F47-45715B28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4B2ED-6D20-4162-940A-88A107045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72612-69DF-4226-A694-65A920BCF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66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1</Words>
  <Application>Microsoft Office PowerPoint</Application>
  <PresentationFormat>Widescreen</PresentationFormat>
  <Paragraphs>1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eeeeeeee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StaFaka</cp:lastModifiedBy>
  <cp:revision>21</cp:revision>
  <dcterms:created xsi:type="dcterms:W3CDTF">2021-06-08T12:12:18Z</dcterms:created>
  <dcterms:modified xsi:type="dcterms:W3CDTF">2021-06-11T11:35:37Z</dcterms:modified>
</cp:coreProperties>
</file>